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63" r:id="rId10"/>
    <p:sldId id="261" r:id="rId11"/>
    <p:sldId id="268" r:id="rId12"/>
    <p:sldId id="270" r:id="rId13"/>
    <p:sldId id="269" r:id="rId14"/>
    <p:sldId id="267" r:id="rId15"/>
    <p:sldId id="266" r:id="rId16"/>
    <p:sldId id="273" r:id="rId17"/>
    <p:sldId id="274" r:id="rId18"/>
    <p:sldId id="275" r:id="rId19"/>
    <p:sldId id="272" r:id="rId20"/>
    <p:sldId id="271" r:id="rId21"/>
    <p:sldId id="278" r:id="rId22"/>
    <p:sldId id="279" r:id="rId23"/>
    <p:sldId id="280" r:id="rId24"/>
    <p:sldId id="277" r:id="rId25"/>
    <p:sldId id="276" r:id="rId26"/>
    <p:sldId id="284" r:id="rId27"/>
    <p:sldId id="283" r:id="rId28"/>
    <p:sldId id="285" r:id="rId29"/>
    <p:sldId id="282" r:id="rId30"/>
    <p:sldId id="28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9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8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9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8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7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8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4BBC-EAAE-45FE-B46E-5C0FE44441BD}" type="datetimeFigureOut">
              <a:rPr lang="tr-TR" smtClean="0"/>
              <a:t>27.12.2015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6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84842" y="28488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8/A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62" y="1528550"/>
            <a:ext cx="10059772" cy="51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68" y="1881009"/>
            <a:ext cx="10427932" cy="46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98" y="1379497"/>
            <a:ext cx="8352206" cy="53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96" y="1214201"/>
            <a:ext cx="3725395" cy="49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</a:t>
            </a:r>
            <a:r>
              <a:rPr lang="tr-TR" sz="4000" b="1" dirty="0" smtClean="0">
                <a:solidFill>
                  <a:schemeClr val="bg1"/>
                </a:solidFill>
              </a:rPr>
              <a:t>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77" y="1508674"/>
            <a:ext cx="9351355" cy="48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96" y="1214201"/>
            <a:ext cx="3725395" cy="49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35" y="1654403"/>
            <a:ext cx="11171979" cy="40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8/A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8/A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386" y="1214202"/>
            <a:ext cx="3987230" cy="49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8/A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01" y="1370311"/>
            <a:ext cx="8382986" cy="53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9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96" y="1214201"/>
            <a:ext cx="3725395" cy="49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</a:t>
            </a:r>
            <a:r>
              <a:rPr lang="tr-TR" sz="4000" b="1" dirty="0">
                <a:solidFill>
                  <a:schemeClr val="bg1"/>
                </a:solidFill>
              </a:rPr>
              <a:t>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>
                <a:solidFill>
                  <a:schemeClr val="bg1"/>
                </a:solidFill>
              </a:rPr>
              <a:t>B</a:t>
            </a:r>
            <a:r>
              <a:rPr lang="tr-TR" sz="4000" b="1" dirty="0" smtClean="0">
                <a:solidFill>
                  <a:schemeClr val="bg1"/>
                </a:solidFill>
              </a:rPr>
              <a:t>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55" y="1618866"/>
            <a:ext cx="11231607" cy="45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11" y="1459494"/>
            <a:ext cx="8034115" cy="52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825" y="1189733"/>
            <a:ext cx="3742352" cy="50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0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93" y="1715345"/>
            <a:ext cx="10535478" cy="43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7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8/A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48" y="1913711"/>
            <a:ext cx="9860889" cy="43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4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32" y="2082917"/>
            <a:ext cx="11168347" cy="3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898" y="1650560"/>
            <a:ext cx="8962173" cy="47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342" y="1242691"/>
            <a:ext cx="4257249" cy="49183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61038"/>
            <a:ext cx="12192000" cy="6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6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62601" y="-2"/>
            <a:ext cx="10329399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68" y="1910877"/>
            <a:ext cx="10596432" cy="43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</a:t>
            </a:r>
            <a:r>
              <a:rPr lang="tr-TR" sz="4000" b="1" dirty="0" smtClean="0">
                <a:solidFill>
                  <a:schemeClr val="bg1"/>
                </a:solidFill>
              </a:rPr>
              <a:t>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8/</a:t>
            </a:r>
            <a:r>
              <a:rPr lang="tr-TR" sz="4000" b="1" dirty="0" smtClean="0">
                <a:solidFill>
                  <a:schemeClr val="bg1"/>
                </a:solidFill>
              </a:rPr>
              <a:t>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6" y="1716776"/>
            <a:ext cx="11547143" cy="4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145</Words>
  <Application>Microsoft Office PowerPoint</Application>
  <PresentationFormat>Geniş ekran</PresentationFormat>
  <Paragraphs>60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Baharözü Ortaokulu  8/A Türkçe</vt:lpstr>
      <vt:lpstr>Baharözü Ortaokulu  8/A Türkçe</vt:lpstr>
      <vt:lpstr>Baharözü Ortaokulu  8/A Türkçe</vt:lpstr>
      <vt:lpstr>Baharözü Ortaokulu  8/A Türkçe</vt:lpstr>
      <vt:lpstr>Baharözü Ortaokulu  8/A Türkçe</vt:lpstr>
      <vt:lpstr>Cumhuriyet Ortaokulu 8/A Türkçe</vt:lpstr>
      <vt:lpstr>Cumhuriyet Ortaokulu 8/A Türkçe</vt:lpstr>
      <vt:lpstr>Cumhuriyet Ortaokulu 8/A Türkçe</vt:lpstr>
      <vt:lpstr>Cumhuriyet Ortaokulu  8/A Türkçe</vt:lpstr>
      <vt:lpstr>Cumhuriyet Ortaokulu 8/A Türkçe</vt:lpstr>
      <vt:lpstr>Cumhuriyet Ortaokulu 8/B Türkçe</vt:lpstr>
      <vt:lpstr>Cumhuriyet Ortaokulu 8/B Türkçe</vt:lpstr>
      <vt:lpstr>Cumhuriyet Ortaokulu 8/B Türkçe</vt:lpstr>
      <vt:lpstr>Cumhuriyet Ortaokulu  8/B Türkçe</vt:lpstr>
      <vt:lpstr>Cumhuriyet Ortaokulu 8/B Türkçe</vt:lpstr>
      <vt:lpstr>Vali Lütfi Tuncel Ortaokulu 8/A Türkçe</vt:lpstr>
      <vt:lpstr>Vali Lütfi Tuncel Ortaokulu 8/A Türkçe</vt:lpstr>
      <vt:lpstr>Vali Lütfi Tuncel Ortaokulu 8/A Türkçe</vt:lpstr>
      <vt:lpstr>Vali Lütfi Tuncel Ortaokulu 8/A Türkçe</vt:lpstr>
      <vt:lpstr>Vali Lütfi Tuncel Ortaokulu 8/A Türkçe</vt:lpstr>
      <vt:lpstr>Vali Lütfi Tuncel Ortaokulu 8/B Türkçe</vt:lpstr>
      <vt:lpstr>Vali Lütfi Tuncel Ortaokulu 8/B Türkçe</vt:lpstr>
      <vt:lpstr>Vali Lütfi Tuncel Ortaokulu 8/B Türkçe</vt:lpstr>
      <vt:lpstr>Vali Lütfi Tuncel Ortaokulu 8/B Türkçe</vt:lpstr>
      <vt:lpstr>Vali Lütfi Tuncel Ortaokulu 8/B Türkçe</vt:lpstr>
      <vt:lpstr>Yenikarahisar MAD Ortaokulu 8/A Türkçe</vt:lpstr>
      <vt:lpstr>Yenikarahisar MAD Ortaokulu 8/A Türkçe</vt:lpstr>
      <vt:lpstr>Yenikarahisar MAD Ortaokulu 8/A Türkçe</vt:lpstr>
      <vt:lpstr>Yenikarahisar MAD Ortaokulu 8/A Türkçe</vt:lpstr>
      <vt:lpstr>Yenikarahisar MAD Ortaokulu 8/A Türkçe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Baharözü Ortaokulu  8/A Matematik</dc:title>
  <dc:creator>BÜLENT ÇEZİK</dc:creator>
  <cp:lastModifiedBy>Mithat</cp:lastModifiedBy>
  <cp:revision>23</cp:revision>
  <dcterms:created xsi:type="dcterms:W3CDTF">2015-12-24T07:01:21Z</dcterms:created>
  <dcterms:modified xsi:type="dcterms:W3CDTF">2015-12-27T12:15:19Z</dcterms:modified>
</cp:coreProperties>
</file>