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4" r:id="rId8"/>
    <p:sldId id="266" r:id="rId9"/>
    <p:sldId id="265" r:id="rId10"/>
    <p:sldId id="262" r:id="rId11"/>
    <p:sldId id="267" r:id="rId12"/>
    <p:sldId id="271" r:id="rId13"/>
    <p:sldId id="270" r:id="rId14"/>
    <p:sldId id="269" r:id="rId15"/>
    <p:sldId id="268" r:id="rId16"/>
    <p:sldId id="272" r:id="rId17"/>
    <p:sldId id="276" r:id="rId18"/>
    <p:sldId id="275" r:id="rId19"/>
    <p:sldId id="274" r:id="rId20"/>
    <p:sldId id="273" r:id="rId21"/>
    <p:sldId id="278" r:id="rId22"/>
    <p:sldId id="280" r:id="rId23"/>
    <p:sldId id="281" r:id="rId24"/>
    <p:sldId id="279" r:id="rId25"/>
    <p:sldId id="277" r:id="rId26"/>
    <p:sldId id="283" r:id="rId27"/>
    <p:sldId id="286" r:id="rId28"/>
    <p:sldId id="285" r:id="rId29"/>
    <p:sldId id="284" r:id="rId30"/>
    <p:sldId id="282" r:id="rId31"/>
    <p:sldId id="290" r:id="rId32"/>
    <p:sldId id="291" r:id="rId33"/>
    <p:sldId id="289" r:id="rId34"/>
    <p:sldId id="287" r:id="rId35"/>
    <p:sldId id="288" r:id="rId36"/>
    <p:sldId id="295" r:id="rId37"/>
    <p:sldId id="296" r:id="rId38"/>
    <p:sldId id="293" r:id="rId39"/>
    <p:sldId id="294" r:id="rId40"/>
    <p:sldId id="292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592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57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18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69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81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93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781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74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25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85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227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62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Baharözü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533" y="1434348"/>
            <a:ext cx="9053617" cy="52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8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Cumhuriyet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14201"/>
            <a:ext cx="12173803" cy="44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Cumhuriyet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898" y="1495290"/>
            <a:ext cx="8694372" cy="511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7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Cumhuriyet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0675"/>
            <a:ext cx="12192528" cy="6073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567" y="1242690"/>
            <a:ext cx="3759248" cy="506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9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Cumhuriyet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92000" cy="48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8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Cumhuriyet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0"/>
            <a:ext cx="12192000" cy="463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Cumhuriyet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14201"/>
            <a:ext cx="12173803" cy="44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084842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826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422" y="1400701"/>
            <a:ext cx="8398524" cy="526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9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0675"/>
            <a:ext cx="12192528" cy="6073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172" y="1242691"/>
            <a:ext cx="3892882" cy="50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51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92000" cy="46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21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0"/>
            <a:ext cx="12192000" cy="463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Baharözü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73505"/>
            <a:ext cx="12042468" cy="48449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168" y="1214201"/>
            <a:ext cx="4152829" cy="51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30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14201"/>
            <a:ext cx="12173803" cy="44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76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126" y="1522586"/>
            <a:ext cx="8166512" cy="50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2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269" y="-2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0675"/>
            <a:ext cx="12192528" cy="6073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132" y="1242691"/>
            <a:ext cx="3971286" cy="49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63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92000" cy="46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37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0"/>
            <a:ext cx="12192000" cy="463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19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14201"/>
            <a:ext cx="12173803" cy="44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5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898" y="1510828"/>
            <a:ext cx="8758831" cy="518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86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0675"/>
            <a:ext cx="12192528" cy="6073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911" y="1187741"/>
            <a:ext cx="3754131" cy="50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18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92528" cy="46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8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0"/>
            <a:ext cx="12192000" cy="463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2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Baharözü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0"/>
            <a:ext cx="12192000" cy="46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22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Vali Lütfi Tuncel 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14201"/>
            <a:ext cx="12173803" cy="44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11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283" y="1477180"/>
            <a:ext cx="8562207" cy="520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62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6/B İngilizce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0675"/>
            <a:ext cx="12192528" cy="6073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550" y="1214202"/>
            <a:ext cx="3876474" cy="500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00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70013" cy="49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90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0"/>
            <a:ext cx="12192000" cy="463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31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Vali Lütfi Tuncel 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14201"/>
            <a:ext cx="12173803" cy="44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03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Yenikarahisar</a:t>
            </a:r>
            <a:r>
              <a:rPr lang="tr-TR" sz="4000" b="1" dirty="0" smtClean="0">
                <a:solidFill>
                  <a:schemeClr val="bg1"/>
                </a:solidFill>
              </a:rPr>
              <a:t> MAD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023" y="1448940"/>
            <a:ext cx="8556627" cy="52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45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Yenikarahisar</a:t>
            </a:r>
            <a:r>
              <a:rPr lang="tr-TR" sz="4000" b="1" dirty="0" smtClean="0">
                <a:solidFill>
                  <a:schemeClr val="bg1"/>
                </a:solidFill>
              </a:rPr>
              <a:t> MAD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0675"/>
            <a:ext cx="12192528" cy="6073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814" y="1242690"/>
            <a:ext cx="3773535" cy="504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89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>
                <a:solidFill>
                  <a:schemeClr val="bg1"/>
                </a:solidFill>
              </a:rPr>
              <a:t>Yenikarahisar</a:t>
            </a:r>
            <a:r>
              <a:rPr lang="tr-TR" sz="4000" b="1" dirty="0">
                <a:solidFill>
                  <a:schemeClr val="bg1"/>
                </a:solidFill>
              </a:rPr>
              <a:t> MAD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4200"/>
            <a:ext cx="12192528" cy="517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12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>
                <a:solidFill>
                  <a:schemeClr val="bg1"/>
                </a:solidFill>
              </a:rPr>
              <a:t>Yenikarahisar</a:t>
            </a:r>
            <a:r>
              <a:rPr lang="tr-TR" sz="4000" b="1" dirty="0">
                <a:solidFill>
                  <a:schemeClr val="bg1"/>
                </a:solidFill>
              </a:rPr>
              <a:t> MAD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0"/>
            <a:ext cx="12192000" cy="463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5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Baharözü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0"/>
            <a:ext cx="12192000" cy="463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368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>
                <a:solidFill>
                  <a:schemeClr val="bg1"/>
                </a:solidFill>
              </a:rPr>
              <a:t>Yenikarahisar</a:t>
            </a:r>
            <a:r>
              <a:rPr lang="tr-TR" sz="4000" b="1" dirty="0">
                <a:solidFill>
                  <a:schemeClr val="bg1"/>
                </a:solidFill>
              </a:rPr>
              <a:t> MAD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6/A </a:t>
            </a:r>
            <a:r>
              <a:rPr lang="tr-TR" sz="4000" b="1" dirty="0" smtClean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14201"/>
            <a:ext cx="12173803" cy="44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9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Baharözü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14201"/>
            <a:ext cx="12173803" cy="44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4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148" y="1508938"/>
            <a:ext cx="8434093" cy="51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0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0675"/>
            <a:ext cx="12192528" cy="6073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818" y="1214201"/>
            <a:ext cx="3957229" cy="50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4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0"/>
            <a:ext cx="12192000" cy="48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0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6/A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0"/>
            <a:ext cx="12192000" cy="463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9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175</Words>
  <Application>Microsoft Office PowerPoint</Application>
  <PresentationFormat>Geniş ekran</PresentationFormat>
  <Paragraphs>80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Teması</vt:lpstr>
      <vt:lpstr>Baharözü Ortaokulu  6/A Türkçe</vt:lpstr>
      <vt:lpstr>Baharözü Ortaokulu  6/A Türkçe</vt:lpstr>
      <vt:lpstr>Baharözü Ortaokulu  6/A Türkçe</vt:lpstr>
      <vt:lpstr>Baharözü Ortaokulu  6/A Türkçe</vt:lpstr>
      <vt:lpstr>Baharözü Ortaokulu  6/A Türkçe</vt:lpstr>
      <vt:lpstr>Cumhuriyet Ortaokulu  6/A Türkçe</vt:lpstr>
      <vt:lpstr>Cumhuriyet Ortaokulu  6/A Türkçe</vt:lpstr>
      <vt:lpstr>Cumhuriyet Ortaokulu  6/A Türkçe</vt:lpstr>
      <vt:lpstr>Cumhuriyet Ortaokulu  6/A Türkçe</vt:lpstr>
      <vt:lpstr>Cumhuriyet Ortaokulu  6/A Türkçe</vt:lpstr>
      <vt:lpstr>Cumhuriyet Ortaokulu  6/B Türkçe</vt:lpstr>
      <vt:lpstr>Cumhuriyet Ortaokulu  6/B Türkçe</vt:lpstr>
      <vt:lpstr>Cumhuriyet Ortaokulu  6/B Türkçe</vt:lpstr>
      <vt:lpstr>Cumhuriyet Ortaokulu  6/B Türkçe</vt:lpstr>
      <vt:lpstr>Cumhuriyet Ortaokulu  6/B Türkçe</vt:lpstr>
      <vt:lpstr>İ.H.O 6/A Türkçe</vt:lpstr>
      <vt:lpstr>İ.H.O 6/A Türkçe</vt:lpstr>
      <vt:lpstr>İ.H.O 6/A Türkçe</vt:lpstr>
      <vt:lpstr>İ.H.O 6/A Türkçe</vt:lpstr>
      <vt:lpstr>İ.H.O 6/A Türkçe</vt:lpstr>
      <vt:lpstr>İ.H.O 6/B Türkçe</vt:lpstr>
      <vt:lpstr>İ.H.O 6/B Türkçe</vt:lpstr>
      <vt:lpstr>İ.H.O 6/B Türkçe</vt:lpstr>
      <vt:lpstr>İ.H.O 6/B Türkçe</vt:lpstr>
      <vt:lpstr>İ.H.O 6/B Türkçe</vt:lpstr>
      <vt:lpstr>Vali Lütfi Tuncel Ortaokulu 6/A Türkçe</vt:lpstr>
      <vt:lpstr>Vali Lütfi Tuncel Ortaokulu 6/A Türkçe</vt:lpstr>
      <vt:lpstr>Vali Lütfi Tuncel Ortaokulu 6/A Türkçe</vt:lpstr>
      <vt:lpstr>Vali Lütfi Tuncel Ortaokulu 6/A Türkçe</vt:lpstr>
      <vt:lpstr>Vali Lütfi Tuncel Ortaokulu 6/A Türkçe</vt:lpstr>
      <vt:lpstr>Vali Lütfi Tuncel Ortaokulu 6/B Türkçe</vt:lpstr>
      <vt:lpstr>Vali Lütfi Tuncel Ortaokulu 6/B İngilizce</vt:lpstr>
      <vt:lpstr>Vali Lütfi Tuncel Ortaokulu 6/B Türkçe</vt:lpstr>
      <vt:lpstr>Vali Lütfi Tuncel Ortaokulu 6/B Türkçe</vt:lpstr>
      <vt:lpstr>Vali Lütfi Tuncel Ortaokulu 6/B Türkçe</vt:lpstr>
      <vt:lpstr>Yenikarahisar MAD Ortaokulu 6/A Türkçe</vt:lpstr>
      <vt:lpstr>Yenikarahisar MAD Ortaokulu 6/A Türkçe</vt:lpstr>
      <vt:lpstr>Yenikarahisar MAD Ortaokulu 6/A Türkçe</vt:lpstr>
      <vt:lpstr>Yenikarahisar MAD Ortaokulu 6/A Türkçe</vt:lpstr>
      <vt:lpstr>Yenikarahisar MAD Ortaokulu 6/A Türkçe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Baharözü Ortaokulu  8/A Matematik</dc:title>
  <dc:creator>BÜLENT ÇEZİK</dc:creator>
  <cp:lastModifiedBy>Mithat</cp:lastModifiedBy>
  <cp:revision>26</cp:revision>
  <dcterms:created xsi:type="dcterms:W3CDTF">2015-12-24T07:01:21Z</dcterms:created>
  <dcterms:modified xsi:type="dcterms:W3CDTF">2015-12-29T23:38:20Z</dcterms:modified>
</cp:coreProperties>
</file>