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1" r:id="rId7"/>
    <p:sldId id="264" r:id="rId8"/>
    <p:sldId id="266" r:id="rId9"/>
    <p:sldId id="265" r:id="rId10"/>
    <p:sldId id="262" r:id="rId11"/>
    <p:sldId id="272" r:id="rId12"/>
    <p:sldId id="276" r:id="rId13"/>
    <p:sldId id="275" r:id="rId14"/>
    <p:sldId id="274" r:id="rId15"/>
    <p:sldId id="273" r:id="rId16"/>
    <p:sldId id="278" r:id="rId17"/>
    <p:sldId id="280" r:id="rId18"/>
    <p:sldId id="281" r:id="rId19"/>
    <p:sldId id="279" r:id="rId20"/>
    <p:sldId id="277" r:id="rId21"/>
    <p:sldId id="283" r:id="rId22"/>
    <p:sldId id="286" r:id="rId23"/>
    <p:sldId id="285" r:id="rId24"/>
    <p:sldId id="284" r:id="rId25"/>
    <p:sldId id="282" r:id="rId26"/>
    <p:sldId id="290" r:id="rId27"/>
    <p:sldId id="291" r:id="rId28"/>
    <p:sldId id="289" r:id="rId29"/>
    <p:sldId id="287" r:id="rId30"/>
    <p:sldId id="288" r:id="rId31"/>
    <p:sldId id="295" r:id="rId32"/>
    <p:sldId id="296" r:id="rId33"/>
    <p:sldId id="293" r:id="rId34"/>
    <p:sldId id="294" r:id="rId35"/>
    <p:sldId id="292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592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857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18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769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981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93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781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74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25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85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227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34BBC-EAAE-45FE-B46E-5C0FE44441BD}" type="datetimeFigureOut">
              <a:rPr lang="tr-TR" smtClean="0"/>
              <a:t>30.12.2015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9CF6D-7C5C-4CE8-8BD7-2F5177664A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62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Baharözü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5/A </a:t>
            </a:r>
            <a:r>
              <a:rPr lang="tr-TR" sz="4000" b="1" dirty="0" smtClean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70" y="1649257"/>
            <a:ext cx="10105448" cy="47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89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Cumhuriyet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528" cy="46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084842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826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19" y="1480076"/>
            <a:ext cx="10524418" cy="497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9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675"/>
            <a:ext cx="12192528" cy="6073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3476" y="1214202"/>
            <a:ext cx="3921812" cy="51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5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201"/>
            <a:ext cx="12179936" cy="48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21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000" cy="48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528" cy="46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76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120" y="1630202"/>
            <a:ext cx="9742173" cy="464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2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269" y="-2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675"/>
            <a:ext cx="12192528" cy="6073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4563" y="1214201"/>
            <a:ext cx="4127615" cy="50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63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14202"/>
            <a:ext cx="12157371" cy="461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37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000" cy="48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1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Baharözü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373505"/>
            <a:ext cx="12042468" cy="48449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8816" y="1214202"/>
            <a:ext cx="3784055" cy="516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30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İ.H.O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528" cy="46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5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59" y="1561019"/>
            <a:ext cx="10133068" cy="474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86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675"/>
            <a:ext cx="12192528" cy="6073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545" y="1214202"/>
            <a:ext cx="3331780" cy="51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18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202"/>
            <a:ext cx="12181338" cy="50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8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528" cy="477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29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528" cy="46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1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833" y="1581018"/>
            <a:ext cx="9963823" cy="46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62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5/B </a:t>
            </a:r>
            <a:r>
              <a:rPr lang="tr-TR" sz="4000" b="1" dirty="0" smtClean="0">
                <a:solidFill>
                  <a:schemeClr val="bg1"/>
                </a:solidFill>
              </a:rPr>
              <a:t>İngilizce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675"/>
            <a:ext cx="12192528" cy="6073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902" y="1214201"/>
            <a:ext cx="3689916" cy="50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00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77750" cy="488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90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Vali Lütfi Tuncel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0"/>
            <a:ext cx="12192000" cy="478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3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Baharözü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14201"/>
            <a:ext cx="12201213" cy="469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22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Vali Lütfi Tuncel Ortaokulu</a:t>
            </a:r>
            <a:r>
              <a:rPr lang="tr-TR" sz="4000" b="1" dirty="0" smtClean="0">
                <a:solidFill>
                  <a:schemeClr val="bg1"/>
                </a:solidFill>
              </a:rPr>
              <a:t/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5/B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528" cy="46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3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Yenikarahisar</a:t>
            </a:r>
            <a:r>
              <a:rPr lang="tr-TR" sz="4000" b="1" dirty="0" smtClean="0">
                <a:solidFill>
                  <a:schemeClr val="bg1"/>
                </a:solidFill>
              </a:rPr>
              <a:t> MAD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034" y="1608314"/>
            <a:ext cx="9868941" cy="468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45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Yenikarahisar</a:t>
            </a:r>
            <a:r>
              <a:rPr lang="tr-TR" sz="4000" b="1" dirty="0" smtClean="0">
                <a:solidFill>
                  <a:schemeClr val="bg1"/>
                </a:solidFill>
              </a:rPr>
              <a:t> MAD Ortaokulu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675"/>
            <a:ext cx="12192528" cy="6073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416" y="1242691"/>
            <a:ext cx="3766285" cy="503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9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Yenikarahisar</a:t>
            </a:r>
            <a:r>
              <a:rPr lang="tr-TR" sz="4000" b="1" dirty="0">
                <a:solidFill>
                  <a:schemeClr val="bg1"/>
                </a:solidFill>
              </a:rPr>
              <a:t> MAD </a:t>
            </a:r>
            <a:r>
              <a:rPr lang="tr-TR" sz="4000" b="1" dirty="0" smtClean="0">
                <a:solidFill>
                  <a:schemeClr val="bg1"/>
                </a:solidFill>
              </a:rPr>
              <a:t>Ortaokulu</a:t>
            </a:r>
            <a:r>
              <a:rPr lang="tr-TR" sz="4000" b="1" dirty="0">
                <a:solidFill>
                  <a:schemeClr val="bg1"/>
                </a:solidFill>
              </a:rPr>
              <a:t/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0"/>
            <a:ext cx="12223330" cy="461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12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Yenikarahisar</a:t>
            </a:r>
            <a:r>
              <a:rPr lang="tr-TR" sz="4000" b="1" dirty="0">
                <a:solidFill>
                  <a:schemeClr val="bg1"/>
                </a:solidFill>
              </a:rPr>
              <a:t> MAD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" y="1214201"/>
            <a:ext cx="12192528" cy="480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524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>
                <a:solidFill>
                  <a:schemeClr val="bg1"/>
                </a:solidFill>
              </a:rPr>
              <a:t>Yenikarahisar</a:t>
            </a:r>
            <a:r>
              <a:rPr lang="tr-TR" sz="4000" b="1" dirty="0">
                <a:solidFill>
                  <a:schemeClr val="bg1"/>
                </a:solidFill>
              </a:rPr>
              <a:t> MAD Ortaokulu</a:t>
            </a:r>
            <a:br>
              <a:rPr lang="tr-TR" sz="4000" b="1" dirty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5/A </a:t>
            </a:r>
            <a:r>
              <a:rPr lang="tr-TR" sz="4000" b="1" dirty="0" smtClean="0">
                <a:solidFill>
                  <a:schemeClr val="bg1"/>
                </a:solidFill>
              </a:rPr>
              <a:t>Türkçe</a:t>
            </a:r>
            <a:endParaRPr lang="tr-TR" sz="4000" b="1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528" cy="46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91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Baharözü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0"/>
            <a:ext cx="12192000" cy="51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3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err="1" smtClean="0">
                <a:solidFill>
                  <a:schemeClr val="bg1"/>
                </a:solidFill>
              </a:rPr>
              <a:t>Baharözü</a:t>
            </a:r>
            <a:r>
              <a:rPr lang="tr-TR" sz="4000" b="1" dirty="0" smtClean="0">
                <a:solidFill>
                  <a:schemeClr val="bg1"/>
                </a:solidFill>
              </a:rPr>
              <a:t>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528" cy="46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8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799" y="1589259"/>
            <a:ext cx="10199886" cy="486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0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5/</a:t>
            </a:r>
            <a:r>
              <a:rPr lang="tr-TR" sz="4000" b="1" dirty="0" smtClean="0">
                <a:solidFill>
                  <a:schemeClr val="bg1"/>
                </a:solidFill>
              </a:rPr>
              <a:t>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50675"/>
            <a:ext cx="12192528" cy="60732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631" y="1181498"/>
            <a:ext cx="3774531" cy="50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45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42690"/>
            <a:ext cx="12167511" cy="48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0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357797" y="0"/>
            <a:ext cx="8834731" cy="1214203"/>
          </a:xfrm>
          <a:solidFill>
            <a:srgbClr val="00B0F0"/>
          </a:solidFill>
        </p:spPr>
        <p:txBody>
          <a:bodyPr lIns="0" anchor="ctr" anchorCtr="0">
            <a:norm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Cumhuriyet Ortaokulu </a:t>
            </a:r>
            <a:br>
              <a:rPr lang="tr-TR" sz="4000" b="1" dirty="0" smtClean="0">
                <a:solidFill>
                  <a:schemeClr val="bg1"/>
                </a:solidFill>
              </a:rPr>
            </a:br>
            <a:r>
              <a:rPr lang="tr-TR" sz="4000" b="1" dirty="0" smtClean="0">
                <a:solidFill>
                  <a:schemeClr val="bg1"/>
                </a:solidFill>
              </a:rPr>
              <a:t>5/A </a:t>
            </a:r>
            <a:r>
              <a:rPr lang="tr-TR" sz="4000" b="1" dirty="0">
                <a:solidFill>
                  <a:schemeClr val="bg1"/>
                </a:solidFill>
              </a:rPr>
              <a:t>Türkçe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332" y="0"/>
            <a:ext cx="1345137" cy="1242691"/>
          </a:xfrm>
          <a:prstGeom prst="rect">
            <a:avLst/>
          </a:prstGeom>
        </p:spPr>
      </p:pic>
      <p:sp>
        <p:nvSpPr>
          <p:cNvPr id="8" name="Unvan 1"/>
          <p:cNvSpPr txBox="1">
            <a:spLocks/>
          </p:cNvSpPr>
          <p:nvPr/>
        </p:nvSpPr>
        <p:spPr>
          <a:xfrm>
            <a:off x="0" y="-1"/>
            <a:ext cx="3357797" cy="1214203"/>
          </a:xfrm>
          <a:prstGeom prst="rect">
            <a:avLst/>
          </a:prstGeom>
          <a:pattFill prst="pct80">
            <a:fgClr>
              <a:srgbClr val="7030A0"/>
            </a:fgClr>
            <a:bgClr>
              <a:schemeClr val="bg1"/>
            </a:bgClr>
          </a:pattFill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>
                <a:solidFill>
                  <a:schemeClr val="bg1"/>
                </a:solidFill>
              </a:rPr>
              <a:t>Sınıf Karnesi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42691"/>
            <a:ext cx="12192000" cy="476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155</Words>
  <Application>Microsoft Office PowerPoint</Application>
  <PresentationFormat>Geniş ekran</PresentationFormat>
  <Paragraphs>70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Teması</vt:lpstr>
      <vt:lpstr>Baharözü Ortaokulu  5/A Türkçe</vt:lpstr>
      <vt:lpstr>Baharözü Ortaokulu  5/A Türkçe</vt:lpstr>
      <vt:lpstr>Baharözü Ortaokulu  5/A Türkçe</vt:lpstr>
      <vt:lpstr>Baharözü Ortaokulu  5/A Türkçe</vt:lpstr>
      <vt:lpstr>Baharözü Ortaokulu  5/A Türkçe</vt:lpstr>
      <vt:lpstr>Cumhuriyet Ortaokulu  5/A Türkçe</vt:lpstr>
      <vt:lpstr>Cumhuriyet Ortaokulu  5/A Türkçe</vt:lpstr>
      <vt:lpstr>Cumhuriyet Ortaokulu  5/A Türkçe</vt:lpstr>
      <vt:lpstr>Cumhuriyet Ortaokulu  5/A Türkçe</vt:lpstr>
      <vt:lpstr>Cumhuriyet Ortaokulu  5/A Türkçe</vt:lpstr>
      <vt:lpstr>İ.H.O 5/A Türkçe</vt:lpstr>
      <vt:lpstr>İ.H.O 5/A Türkçe</vt:lpstr>
      <vt:lpstr>İ.H.O 5/A Türkçe</vt:lpstr>
      <vt:lpstr>İ.H.O 5/A Türkçe</vt:lpstr>
      <vt:lpstr>İ.H.O 5/A Türkçe</vt:lpstr>
      <vt:lpstr>İ.H.O 5/B Türkçe</vt:lpstr>
      <vt:lpstr>İ.H.O 5/B Türkçe</vt:lpstr>
      <vt:lpstr>İ.H.O 5/B Türkçe</vt:lpstr>
      <vt:lpstr>İ.H.O 5/B Türkçe</vt:lpstr>
      <vt:lpstr>İ.H.O 5/B Türkçe</vt:lpstr>
      <vt:lpstr>Vali Lütfi Tuncel Ortaokulu 5/A Türkçe</vt:lpstr>
      <vt:lpstr>Vali Lütfi Tuncel Ortaokulu 5/A Türkçe</vt:lpstr>
      <vt:lpstr>Vali Lütfi Tuncel Ortaokulu 5/A Türkçe</vt:lpstr>
      <vt:lpstr>Vali Lütfi Tuncel Ortaokulu 5/A Türkçe</vt:lpstr>
      <vt:lpstr>Vali Lütfi Tuncel Ortaokulu 5/A Türkçe</vt:lpstr>
      <vt:lpstr>Vali Lütfi Tuncel Ortaokulu 5/B Türkçe</vt:lpstr>
      <vt:lpstr>Vali Lütfi Tuncel Ortaokulu 5/B İngilizce</vt:lpstr>
      <vt:lpstr>Vali Lütfi Tuncel Ortaokulu 5/B Türkçe</vt:lpstr>
      <vt:lpstr>Vali Lütfi Tuncel Ortaokulu 5/B Türkçe</vt:lpstr>
      <vt:lpstr>Vali Lütfi Tuncel Ortaokulu 5/B Türkçe</vt:lpstr>
      <vt:lpstr>Yenikarahisar MAD Ortaokulu 5/A Türkçe</vt:lpstr>
      <vt:lpstr>Yenikarahisar MAD Ortaokulu 5/A Türkçe</vt:lpstr>
      <vt:lpstr>Yenikarahisar MAD Ortaokulu 5/A Türkçe</vt:lpstr>
      <vt:lpstr>Yenikarahisar MAD Ortaokulu 5/A Türkçe</vt:lpstr>
      <vt:lpstr>Yenikarahisar MAD Ortaokulu 5/A Türkçe</vt:lpstr>
    </vt:vector>
  </TitlesOfParts>
  <Company>SilentAll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Baharözü Ortaokulu  8/A Matematik</dc:title>
  <dc:creator>BÜLENT ÇEZİK</dc:creator>
  <cp:lastModifiedBy>Mithat</cp:lastModifiedBy>
  <cp:revision>29</cp:revision>
  <dcterms:created xsi:type="dcterms:W3CDTF">2015-12-24T07:01:21Z</dcterms:created>
  <dcterms:modified xsi:type="dcterms:W3CDTF">2015-12-29T23:59:17Z</dcterms:modified>
</cp:coreProperties>
</file>