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  <p:sldId id="258" r:id="rId6"/>
    <p:sldId id="304" r:id="rId7"/>
    <p:sldId id="308" r:id="rId8"/>
    <p:sldId id="307" r:id="rId9"/>
    <p:sldId id="306" r:id="rId10"/>
    <p:sldId id="305" r:id="rId11"/>
    <p:sldId id="313" r:id="rId12"/>
    <p:sldId id="316" r:id="rId13"/>
    <p:sldId id="310" r:id="rId14"/>
    <p:sldId id="311" r:id="rId15"/>
    <p:sldId id="309" r:id="rId16"/>
    <p:sldId id="312" r:id="rId17"/>
    <p:sldId id="317" r:id="rId18"/>
    <p:sldId id="318" r:id="rId19"/>
    <p:sldId id="315" r:id="rId20"/>
    <p:sldId id="314" r:id="rId21"/>
    <p:sldId id="320" r:id="rId22"/>
    <p:sldId id="322" r:id="rId23"/>
    <p:sldId id="323" r:id="rId24"/>
    <p:sldId id="321" r:id="rId25"/>
    <p:sldId id="319" r:id="rId26"/>
    <p:sldId id="328" r:id="rId27"/>
    <p:sldId id="327" r:id="rId28"/>
    <p:sldId id="326" r:id="rId29"/>
    <p:sldId id="325" r:id="rId30"/>
    <p:sldId id="324" r:id="rId31"/>
    <p:sldId id="331" r:id="rId32"/>
    <p:sldId id="332" r:id="rId33"/>
    <p:sldId id="333" r:id="rId34"/>
    <p:sldId id="329" r:id="rId35"/>
    <p:sldId id="330" r:id="rId36"/>
    <p:sldId id="334" r:id="rId37"/>
    <p:sldId id="337" r:id="rId38"/>
    <p:sldId id="338" r:id="rId39"/>
    <p:sldId id="336" r:id="rId40"/>
    <p:sldId id="335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9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5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1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6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81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9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8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7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8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6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854" y="1328830"/>
            <a:ext cx="8389330" cy="54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7" y="1944710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0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596" y="1242691"/>
            <a:ext cx="8342170" cy="54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986" y="1233255"/>
            <a:ext cx="3837490" cy="51804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3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7" y="1757684"/>
            <a:ext cx="11344779" cy="44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3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1867437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317" y="1358601"/>
            <a:ext cx="8370321" cy="54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778" y="1242691"/>
            <a:ext cx="3684218" cy="51323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58" y="1654653"/>
            <a:ext cx="11550413" cy="48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167" y="1214202"/>
            <a:ext cx="3847887" cy="50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7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1867437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4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959" y="1335468"/>
            <a:ext cx="8045957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739" y="1214202"/>
            <a:ext cx="3845619" cy="51204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2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42" y="1623247"/>
            <a:ext cx="11110701" cy="47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53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04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İ.H.O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1867437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88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00" y="1354698"/>
            <a:ext cx="8336460" cy="538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1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610" y="1203570"/>
            <a:ext cx="3495259" cy="51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0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6" y="1578434"/>
            <a:ext cx="11430046" cy="47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60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79" y="1665062"/>
            <a:ext cx="11520821" cy="47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1867437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14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251" y="1341996"/>
            <a:ext cx="8166294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3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353" y="1214201"/>
            <a:ext cx="3368871" cy="506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2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7" y="1596786"/>
            <a:ext cx="11185746" cy="45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2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60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1867437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4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643" y="1405512"/>
            <a:ext cx="8382917" cy="53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9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977" y="1214202"/>
            <a:ext cx="3450800" cy="50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01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56" y="1674411"/>
            <a:ext cx="10707733" cy="439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2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2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5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60" y="1867437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Baharözü</a:t>
            </a:r>
            <a:r>
              <a:rPr lang="tr-TR" sz="4000" b="1" dirty="0">
                <a:solidFill>
                  <a:schemeClr val="bg1"/>
                </a:solidFill>
              </a:rPr>
              <a:t> Ortaokulu 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7/A 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7" y="1944710"/>
            <a:ext cx="11372045" cy="4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12" y="1242691"/>
            <a:ext cx="8431618" cy="555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816" y="1214201"/>
            <a:ext cx="3914237" cy="50637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6277971"/>
            <a:ext cx="12192000" cy="5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1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80" y="1777442"/>
            <a:ext cx="11109830" cy="4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7/A 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6" y="1797004"/>
            <a:ext cx="11420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175</Words>
  <Application>Microsoft Office PowerPoint</Application>
  <PresentationFormat>Geniş ekran</PresentationFormat>
  <Paragraphs>80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Teması</vt:lpstr>
      <vt:lpstr>Baharözü Ortaokulu  7/A Türkçe</vt:lpstr>
      <vt:lpstr>Baharözü Ortaokulu  7/A Türkçe</vt:lpstr>
      <vt:lpstr>Baharözü Ortaokulu  7/A Türkçe</vt:lpstr>
      <vt:lpstr>Baharözü Ortaokulu  7/A Türkçe</vt:lpstr>
      <vt:lpstr>Baharözü Ortaokulu  7/A Türkçe</vt:lpstr>
      <vt:lpstr>Cumhuriyet Ortaokulu  7/A Türkçe</vt:lpstr>
      <vt:lpstr>Cumhuriyet Ortaokulu  7/A Türkçe</vt:lpstr>
      <vt:lpstr>Cumhuriyet Ortaokulu  7/A Türkçe</vt:lpstr>
      <vt:lpstr>Cumhuriyet Ortaokulu  7/A Türkçe</vt:lpstr>
      <vt:lpstr>Cumhuriyet Ortaokulu  7/A Türkçe</vt:lpstr>
      <vt:lpstr>Cumhuriyet Ortaokulu  7/B Türkçe</vt:lpstr>
      <vt:lpstr>Cumhuriyet Ortaokulu  7/B Türkçe</vt:lpstr>
      <vt:lpstr>Cumhuriyet Ortaokulu  7/B Türkçe</vt:lpstr>
      <vt:lpstr>Cumhuriyet Ortaokulu  7/B Türkçe</vt:lpstr>
      <vt:lpstr>Cumhuriyet Ortaokulu  7/B Türkçe</vt:lpstr>
      <vt:lpstr>İ.H.O 7/A Türkçe</vt:lpstr>
      <vt:lpstr>İ.H.O 7/A Türkçe</vt:lpstr>
      <vt:lpstr>İ.H.O 7/A Türkçe</vt:lpstr>
      <vt:lpstr>İ.H.O 7/A Türkçe</vt:lpstr>
      <vt:lpstr>İ.H.O 7/A Türkçe</vt:lpstr>
      <vt:lpstr>İ.H.O 7/B Türkçe</vt:lpstr>
      <vt:lpstr>İ.H.O 7/B Türkçe</vt:lpstr>
      <vt:lpstr>İ.H.O 7/B Türkçe</vt:lpstr>
      <vt:lpstr>İ.H.O 7/B Türkçe</vt:lpstr>
      <vt:lpstr>İ.H.O 7/B Türkçe</vt:lpstr>
      <vt:lpstr>Vali Lütfi Tuncel Ortaokulu 7/A Türkçe</vt:lpstr>
      <vt:lpstr>Vali Lütfi Tuncel Ortaokulu 7/A Türkçe</vt:lpstr>
      <vt:lpstr>Vali Lütfi Tuncel Ortaokulu 7/A Türkçe</vt:lpstr>
      <vt:lpstr>Vali Lütfi Tuncel Ortaokulu 7/A Türkçe</vt:lpstr>
      <vt:lpstr>Vali Lütfi Tuncel Ortaokulu 7/A Türkçe</vt:lpstr>
      <vt:lpstr>Vali Lütfi Tuncel Ortaokulu 7/B Türkçe</vt:lpstr>
      <vt:lpstr>Vali Lütfi Tuncel Ortaokulu 7/B Türkçe</vt:lpstr>
      <vt:lpstr>Vali Lütfi Tuncel Ortaokulu 7/B Türkçe</vt:lpstr>
      <vt:lpstr>Vali Lütfi Tuncel Ortaokulu 7/B Türkçe</vt:lpstr>
      <vt:lpstr>Vali Lütfi Tuncel Ortaokulu 7/B Türkçe</vt:lpstr>
      <vt:lpstr>Yenikarahisar MAD Ortaokulu 7/A Türkçe</vt:lpstr>
      <vt:lpstr>Yenikarahisar MAD Ortaokulu 7/A Türkçe</vt:lpstr>
      <vt:lpstr>Yenikarahisar MAD Ortaokulu 7/A Türkçe</vt:lpstr>
      <vt:lpstr>Yenikarahisar MAD Ortaokulu 7/A Türkçe</vt:lpstr>
      <vt:lpstr>Yenikarahisar MAD Ortaokulu 7/A Türkçe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Baharözü Ortaokulu  8/A Matematik</dc:title>
  <dc:creator>BÜLENT ÇEZİK</dc:creator>
  <cp:lastModifiedBy>pc2</cp:lastModifiedBy>
  <cp:revision>32</cp:revision>
  <dcterms:created xsi:type="dcterms:W3CDTF">2015-12-24T07:01:21Z</dcterms:created>
  <dcterms:modified xsi:type="dcterms:W3CDTF">2015-12-30T11:31:01Z</dcterms:modified>
</cp:coreProperties>
</file>